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1935" userDrawn="1">
          <p15:clr>
            <a:srgbClr val="A4A3A4"/>
          </p15:clr>
        </p15:guide>
        <p15:guide id="3" orient="horz" pos="29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77"/>
      </p:cViewPr>
      <p:guideLst>
        <p:guide orient="horz" pos="1434"/>
        <p:guide pos="1935"/>
        <p:guide orient="horz" pos="29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83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4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6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387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7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88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0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3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45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998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2D81F-8569-4D06-98FA-2447474D4E8E}" type="datetimeFigureOut">
              <a:rPr lang="zh-CN" altLang="en-US" smtClean="0"/>
              <a:t>2017-07-13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3043-7FA4-45E7-8D40-5D9434D11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7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2515" y="1122363"/>
            <a:ext cx="10594731" cy="28428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b="1" dirty="0">
                <a:solidFill>
                  <a:srgbClr val="002060"/>
                </a:solidFill>
              </a:rPr>
              <a:t>艾维尔沟煤中镜质组在热解成焦过程中的结构演化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5136022"/>
            <a:ext cx="9144000" cy="777668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SEM</a:t>
            </a:r>
            <a:endParaRPr lang="zh-CN" altLang="en-US" sz="4000" b="1" dirty="0"/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8033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" y="-1"/>
            <a:ext cx="3024553" cy="2268415"/>
          </a:xfrm>
        </p:spPr>
      </p:pic>
      <p:sp>
        <p:nvSpPr>
          <p:cNvPr id="5" name="文本框 4"/>
          <p:cNvSpPr txBox="1"/>
          <p:nvPr/>
        </p:nvSpPr>
        <p:spPr>
          <a:xfrm>
            <a:off x="0" y="-2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400-1h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-5"/>
            <a:ext cx="3024553" cy="2268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71812" y="-6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500-1h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82" y="-4"/>
            <a:ext cx="3024553" cy="2268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09994" y="-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600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8" y="2480435"/>
            <a:ext cx="3024551" cy="226841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49369" y="248043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700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46" y="2488694"/>
            <a:ext cx="3029621" cy="227221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78446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800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48" y="2488693"/>
            <a:ext cx="3024553" cy="22684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55143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900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95" y="2488693"/>
            <a:ext cx="3013540" cy="226015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223595" y="2488693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1000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4" y="-6"/>
            <a:ext cx="3024555" cy="2268416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146214" y="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5300" cy="227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0"/>
            <a:ext cx="3035300" cy="2276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6" y="0"/>
            <a:ext cx="3035543" cy="2276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39" y="0"/>
            <a:ext cx="3035300" cy="2276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438"/>
            <a:ext cx="3035300" cy="2276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2484438"/>
            <a:ext cx="3035300" cy="2276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6" y="2484438"/>
            <a:ext cx="3035543" cy="22766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39" y="2484438"/>
            <a:ext cx="3035300" cy="22764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-2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400-1h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1812" y="-6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500-1h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09994" y="-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600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6214" y="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49369" y="248043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700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78446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800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55143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900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23595" y="2488693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1000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035300" cy="2276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0"/>
            <a:ext cx="3038841" cy="22791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7" y="-1"/>
            <a:ext cx="3031016" cy="22732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22" y="0"/>
            <a:ext cx="3031016" cy="22732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" y="2478997"/>
            <a:ext cx="3042555" cy="2281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3" y="2478997"/>
            <a:ext cx="3038841" cy="22791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7" y="2478997"/>
            <a:ext cx="3031016" cy="22732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22" y="2478997"/>
            <a:ext cx="3031016" cy="227326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0" y="-2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400-1h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71812" y="-6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500-1h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9994" y="-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600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6214" y="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49369" y="248043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700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78446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800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55143" y="2488693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900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23595" y="2488693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1000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9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38</Words>
  <Application>Microsoft Office PowerPoint</Application>
  <PresentationFormat>宽屏</PresentationFormat>
  <Paragraphs>26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宋体</vt:lpstr>
      <vt:lpstr>Arial</vt:lpstr>
      <vt:lpstr>Calibri</vt:lpstr>
      <vt:lpstr>Calibri Light</vt:lpstr>
      <vt:lpstr>Office 主题</vt:lpstr>
      <vt:lpstr>艾维尔沟煤中镜质组在热解成焦过程中的结构演化</vt:lpstr>
      <vt:lpstr>PowerPoint 演示文稿</vt:lpstr>
      <vt:lpstr>PowerPoint 演示文稿</vt:lpstr>
      <vt:lpstr>PowerPoint 演示文稿</vt:lpstr>
      <vt:lpstr>PowerPoint 演示文稿</vt:lpstr>
    </vt:vector>
  </TitlesOfParts>
  <Company>HEUU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5</cp:revision>
  <dcterms:created xsi:type="dcterms:W3CDTF">2017-07-13T01:46:03Z</dcterms:created>
  <dcterms:modified xsi:type="dcterms:W3CDTF">2017-07-13T02:20:59Z</dcterms:modified>
</cp:coreProperties>
</file>